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63" r:id="rId4"/>
    <p:sldId id="262" r:id="rId5"/>
    <p:sldId id="266" r:id="rId6"/>
    <p:sldId id="267" r:id="rId7"/>
    <p:sldId id="265" r:id="rId8"/>
    <p:sldId id="269" r:id="rId9"/>
    <p:sldId id="268" r:id="rId10"/>
    <p:sldId id="260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 varScale="1">
        <p:scale>
          <a:sx n="73" d="100"/>
          <a:sy n="73" d="100"/>
        </p:scale>
        <p:origin x="-12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35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dirty="0" smtClean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8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229200"/>
            <a:ext cx="7416824" cy="1368152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4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4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accent4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accent4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accent4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28168"/>
            <a:ext cx="7511129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628800"/>
            <a:ext cx="878497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hyperlink" Target="https://aforisimo.ru/pro-zdoroviy-obraz-jizn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229200"/>
            <a:ext cx="8568952" cy="1368152"/>
          </a:xfrm>
        </p:spPr>
        <p:txBody>
          <a:bodyPr>
            <a:noAutofit/>
          </a:bodyPr>
          <a:lstStyle/>
          <a:p>
            <a:r>
              <a:rPr lang="ru-RU" sz="4000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«По дороге к доброму здоровью»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/>
              <a:t>электронный  обзор книг к </a:t>
            </a:r>
            <a:r>
              <a:rPr lang="ru-RU" sz="2400" dirty="0" smtClean="0"/>
              <a:t>Всемирному дню здоровья.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18864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МБУ «ЦБС Верхнеуслонского муниципального района РТ</a:t>
            </a:r>
          </a:p>
          <a:p>
            <a:pPr algn="ctr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Русско-Макуловская библиотека</a:t>
            </a:r>
            <a:endParaRPr lang="ru-RU" sz="1400" b="1" dirty="0">
              <a:solidFill>
                <a:schemeClr val="accent4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9952" y="6381328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2021г.</a:t>
            </a:r>
            <a:endParaRPr lang="ru-RU" sz="2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Источники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4294967295"/>
          </p:nvPr>
        </p:nvSpPr>
        <p:spPr>
          <a:xfrm>
            <a:off x="0" y="1989138"/>
            <a:ext cx="8964488" cy="417671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Афоризмы </a:t>
            </a:r>
            <a:r>
              <a:rPr lang="ru-RU" sz="1600" dirty="0" smtClean="0"/>
              <a:t>о ЗОЖ - </a:t>
            </a:r>
            <a:r>
              <a:rPr lang="en-US" sz="1600" dirty="0" smtClean="0">
                <a:hlinkClick r:id="rId2"/>
              </a:rPr>
              <a:t>https://aforisimo.ru/pro-zdoroviy-obraz-jizni/</a:t>
            </a:r>
            <a:r>
              <a:rPr lang="ru-RU" sz="1600" dirty="0" smtClean="0"/>
              <a:t> ;</a:t>
            </a:r>
          </a:p>
          <a:p>
            <a:r>
              <a:rPr lang="ru-RU" sz="1600" dirty="0" smtClean="0"/>
              <a:t>Томас Ханна. Искусство не стареть. – СПб. Питер – 2014 .-224с., ил. ; </a:t>
            </a:r>
          </a:p>
          <a:p>
            <a:r>
              <a:rPr lang="ru-RU" sz="1600" dirty="0" smtClean="0"/>
              <a:t>Если хочешь быть здоров6 сборник/ составитель А.А. Исаев. – М.: Физкультура и спорт.-1988.- 352с. , ил.;</a:t>
            </a:r>
          </a:p>
          <a:p>
            <a:r>
              <a:rPr lang="ru-RU" sz="1600" dirty="0" smtClean="0"/>
              <a:t>Спорт </a:t>
            </a:r>
            <a:r>
              <a:rPr lang="ru-RU" sz="1600" dirty="0" err="1" smtClean="0"/>
              <a:t>энциклопедиясе</a:t>
            </a:r>
            <a:r>
              <a:rPr lang="ru-RU" sz="1600" dirty="0" smtClean="0"/>
              <a:t>.= Энциклопедия </a:t>
            </a:r>
            <a:r>
              <a:rPr lang="ru-RU" sz="1600" dirty="0"/>
              <a:t>спорта: </a:t>
            </a:r>
            <a:r>
              <a:rPr lang="ru-RU" sz="1600" dirty="0" smtClean="0"/>
              <a:t>Мальчикам . Девочкам . – Казан: Татар. кит. </a:t>
            </a:r>
            <a:r>
              <a:rPr lang="ru-RU" sz="1600" dirty="0" err="1" smtClean="0"/>
              <a:t>Нэшр</a:t>
            </a:r>
            <a:r>
              <a:rPr lang="ru-RU" sz="1600" dirty="0" smtClean="0"/>
              <a:t>., - 2015.- 140 б.;</a:t>
            </a:r>
          </a:p>
          <a:p>
            <a:r>
              <a:rPr lang="ru-RU" sz="1600" dirty="0" smtClean="0"/>
              <a:t>Крапивин В.А., </a:t>
            </a:r>
            <a:r>
              <a:rPr lang="ru-RU" sz="1600" dirty="0" err="1" smtClean="0"/>
              <a:t>Усвицкий</a:t>
            </a:r>
            <a:r>
              <a:rPr lang="ru-RU" sz="1600" dirty="0" smtClean="0"/>
              <a:t> И.М. Будь сильным, здоровым!: Научно-популярная лит-</a:t>
            </a:r>
            <a:r>
              <a:rPr lang="ru-RU" sz="1600" dirty="0" err="1" smtClean="0"/>
              <a:t>ра</a:t>
            </a:r>
            <a:r>
              <a:rPr lang="ru-RU" sz="1600" dirty="0" smtClean="0"/>
              <a:t>.- М.: Дет. лит., 1991.- 158 с.;</a:t>
            </a:r>
          </a:p>
          <a:p>
            <a:pPr lvl="0"/>
            <a:r>
              <a:rPr lang="ru-RU" sz="1600" dirty="0">
                <a:solidFill>
                  <a:srgbClr val="5DCEAF">
                    <a:lumMod val="50000"/>
                  </a:srgbClr>
                </a:solidFill>
              </a:rPr>
              <a:t>Шаблон   презентации: </a:t>
            </a:r>
            <a:r>
              <a:rPr lang="en-US" sz="1600" dirty="0">
                <a:solidFill>
                  <a:srgbClr val="5DCEAF">
                    <a:lumMod val="50000"/>
                  </a:srgbClr>
                </a:solidFill>
              </a:rPr>
              <a:t/>
            </a:r>
            <a:br>
              <a:rPr lang="en-US" sz="1600" dirty="0">
                <a:solidFill>
                  <a:srgbClr val="5DCEAF">
                    <a:lumMod val="50000"/>
                  </a:srgbClr>
                </a:solidFill>
              </a:rPr>
            </a:br>
            <a:r>
              <a:rPr lang="ru-RU" sz="1600" dirty="0">
                <a:solidFill>
                  <a:srgbClr val="5DCEAF">
                    <a:lumMod val="50000"/>
                  </a:srgbClr>
                </a:solidFill>
                <a:hlinkClick r:id="rId3"/>
              </a:rPr>
              <a:t>https://presentation-creation.ru/powerpoint-templates.html</a:t>
            </a:r>
            <a:r>
              <a:rPr lang="en-US" sz="1600" dirty="0">
                <a:solidFill>
                  <a:srgbClr val="5DCEAF">
                    <a:lumMod val="50000"/>
                  </a:srgbClr>
                </a:solidFill>
              </a:rPr>
              <a:t> </a:t>
            </a:r>
            <a:r>
              <a:rPr lang="ru-RU" sz="1600" dirty="0" smtClean="0">
                <a:solidFill>
                  <a:srgbClr val="5DCEAF">
                    <a:lumMod val="50000"/>
                  </a:srgbClr>
                </a:solidFill>
              </a:rPr>
              <a:t>.</a:t>
            </a:r>
            <a:endParaRPr lang="ru-RU" sz="1600" dirty="0">
              <a:solidFill>
                <a:srgbClr val="5DCEAF">
                  <a:lumMod val="50000"/>
                </a:srgbClr>
              </a:solidFill>
            </a:endParaRP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«Здоровье есть величайшее богатство человека». Это высказывание древнегреческого врача и философа Гиппократа как нельзя точно выражает основную концепцию выставки. </a:t>
            </a:r>
            <a:endParaRPr lang="ru-RU" sz="2000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4294967295"/>
          </p:nvPr>
        </p:nvSpPr>
        <p:spPr>
          <a:xfrm>
            <a:off x="0" y="1844824"/>
            <a:ext cx="5796136" cy="4536504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    </a:t>
            </a:r>
            <a:r>
              <a:rPr lang="ru-RU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  </a:t>
            </a:r>
            <a:r>
              <a:rPr lang="ru-RU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обзора:</a:t>
            </a:r>
            <a:r>
              <a:rPr lang="ru-RU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  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пропаганда здорового образа жизни,  формирование ценностного отношения к собственному здоровью.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  </a:t>
            </a:r>
            <a:r>
              <a:rPr lang="ru-RU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обзоре представлена </a:t>
            </a:r>
            <a:r>
              <a:rPr lang="ru-RU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литература, раскрывающая основные компоненты здорового образа жизни, законы правильного питания, способы восстановления организма при стрессах и депрессиях, схемы формирования привычек здорового образа жизни и, конечно же, о  коварных разрушителях здоровья.</a:t>
            </a:r>
          </a:p>
          <a:p>
            <a:r>
              <a:rPr lang="ru-RU" sz="1800" b="1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    Адресована всем категориям читателей</a:t>
            </a:r>
            <a:endParaRPr lang="ru-RU" sz="18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8880"/>
            <a:ext cx="3096344" cy="3166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210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>
                  <a:solidFill>
                    <a:srgbClr val="C00000"/>
                  </a:solidFill>
                </a:ln>
              </a:rPr>
              <a:t>Мысли великих о  здоровье  </a:t>
            </a:r>
            <a:endParaRPr lang="ru-RU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720763" y="5455720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827584" y="5445224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720764" y="2215359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1619672" y="2060848"/>
            <a:ext cx="7344816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 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«Чем проще пища, тем она приятнее — не приедается, — тем здоровее и тем всегда, везде доступнее».                                           Лев Толстой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827584" y="227687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720763" y="3367487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899592" y="3356992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706585" y="4522304"/>
            <a:ext cx="462488" cy="477689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827584" y="4509120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1691680" y="3284984"/>
            <a:ext cx="7056784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«Если не бегаешь, пока здоров, придется побегать, когда заболеешь.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Гораций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1561475" y="4293096"/>
            <a:ext cx="7582525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«Люди, от природы немощные телесно,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благодаря упражнениям становятся крепче силачей».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  Сократ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1691680" y="5301208"/>
            <a:ext cx="7200800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«Нужно поддерживать крепость тела,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чтобы сохранить крепость духа».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                             Виктор Гюго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0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«Спорт </a:t>
            </a:r>
            <a:r>
              <a:rPr lang="ru-RU" sz="3200" dirty="0" err="1" smtClean="0">
                <a:solidFill>
                  <a:srgbClr val="0070C0"/>
                </a:solidFill>
              </a:rPr>
              <a:t>энциклопедиясе</a:t>
            </a:r>
            <a:r>
              <a:rPr lang="ru-RU" sz="3200" dirty="0" smtClean="0">
                <a:solidFill>
                  <a:srgbClr val="0070C0"/>
                </a:solidFill>
              </a:rPr>
              <a:t>.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Энциклопедия спорта: мальчикам и девочкам»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2" name="AutoShape 2" descr="http://cdb-mich.ucoz.ru/2018/virtvystavki/1/ehncikl-sport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http://cdb-mich.ucoz.ru/2018/virtvystavki/1/ehncikl-sporta.jpg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2"/>
          <a:stretch/>
        </p:blipFill>
        <p:spPr bwMode="auto">
          <a:xfrm>
            <a:off x="215900" y="2132856"/>
            <a:ext cx="3059956" cy="4191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19672" y="1556792"/>
            <a:ext cx="64807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6+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9811" y="2132856"/>
            <a:ext cx="51845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Энциклопедия будет интересна для тех, кто ещё не знаком со спортом или делает в спорте свои первые шаги. А для мальчиков и девочек, уже занимающихся спортом, она станет источником вдохновения для новых побед. Добро пожаловать в интересный и увлекательный мир спорта</a:t>
            </a:r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  <a:p>
            <a:r>
              <a:rPr lang="ru-RU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endParaRPr lang="ru-RU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Книга написана двух языках – татарском и русском.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«Если хочешь быть здоров»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664296" cy="4229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0343" y="1572761"/>
            <a:ext cx="720080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12+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880" y="2132856"/>
            <a:ext cx="5112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Книга серии «Библиотека молодой семьи»  посвящена физкультурно-оздоровительной теме. Из нее вы узнаете, как оборудовать домашний стадион и построить простейшие спортивные сооружения, с чего начать занятия и что тут важно не упустить из виду, как организовать рациональный режим  дня, закаливания и питания. Главная цель книги – помочь вам внедрить физическую культуру в быт семьи.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«Будь сильным, здоровым!»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5" b="1510"/>
          <a:stretch/>
        </p:blipFill>
        <p:spPr bwMode="auto">
          <a:xfrm>
            <a:off x="395536" y="2204864"/>
            <a:ext cx="2654121" cy="4027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700808"/>
            <a:ext cx="792088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12+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2204864"/>
            <a:ext cx="53285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книге научно-популярного содержания рассказывается о различных типах гимнастических снарядов и спортивных тренажеров, даются советы и рекомендации по их самостоятельному изготовлению в школе и дома, приводятся правила пользования ими.</a:t>
            </a:r>
            <a:endParaRPr lang="ru-RU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«Стратегия здорового образа жизни. Простые решения для вашего здоровья»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6" name="Picture 2" descr="Дениз Локсин - Стратегия здорового образа жизни. Простые решения для вашего здоровья обложка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16832"/>
            <a:ext cx="2880320" cy="428120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419872" y="1772816"/>
            <a:ext cx="554461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Книга предлагает вам простую систему, которой вы сможете легко воспользоваться независимо от того, на каком этапе в своем пути к здоровью вы сейчас находитесь. Вы узнаете много нового об эффективных практиках и стратегиях, которые помогут вам обрести крепкое здоровье и привлекательную внешность. Занимаясь по методикам, описанным в этой книге, вы сразу почувствуете, как ваше тело наливается энергией, настроение улучшается, а ваш вес естественным образом принимает идеальные для вас значения. Никаких заумных рецептов, никакого подсчета калорий или изнуряющих часов в спортивном зале - только простые привычки, последовательно создающие ваш новый образ жизни и меняющие вас целиком и полностью. </a:t>
            </a:r>
            <a:endParaRPr lang="ru-RU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5656" y="1412776"/>
            <a:ext cx="792088" cy="36933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12+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47664" y="228168"/>
            <a:ext cx="7439121" cy="1150897"/>
          </a:xfrm>
        </p:spPr>
        <p:txBody>
          <a:bodyPr>
            <a:noAutofit/>
          </a:bodyPr>
          <a:lstStyle/>
          <a:p>
            <a:pPr fontAlgn="base"/>
            <a:r>
              <a:rPr lang="ru-RU" sz="3200" b="1" dirty="0" smtClean="0">
                <a:solidFill>
                  <a:srgbClr val="0070C0"/>
                </a:solidFill>
              </a:rPr>
              <a:t>«Основы здорового образа жизни 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для всех»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23554" name="Picture 2" descr="Основы здорового образа жизни для все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878" y="1922211"/>
            <a:ext cx="2900962" cy="424309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75856" y="1844824"/>
            <a:ext cx="568863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брошюре в популярной форме изложены сведения и рекомендации по сохранению и укреплению здоровья. Обоснована необходимость рационального сочетания труда и отдыха, занятий физкультурой и спортом, соблюдения правил гигиены в быту, правильного питания.  Авторы напоминают о вреде алкоголя, наркотиков и </a:t>
            </a:r>
            <a:r>
              <a:rPr lang="ru-RU" sz="1600" b="1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табакокурения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дают рекомендации по гигиене сна, поддержанию активного долголетия и улучшению самочувствия, профилактике переутомления.</a:t>
            </a:r>
          </a:p>
          <a:p>
            <a:pPr fontAlgn="base"/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В Приложениях представлены данные о нормальной массе тела женщин и мужчин, советы по скандинавской ходьбе, описаны конкретные приемы нормализации сна и избавления от курения.</a:t>
            </a:r>
            <a:endParaRPr lang="ru-RU" sz="16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1484784"/>
            <a:ext cx="720080" cy="369332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18+</a:t>
            </a:r>
            <a:endParaRPr lang="ru-RU" b="1" dirty="0">
              <a:solidFill>
                <a:srgbClr val="C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«Искусство не стареть»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90" y="2276872"/>
            <a:ext cx="2597689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1772816"/>
            <a:ext cx="60304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Эта книга рассказывает об уникальной методике избавления от так называемых возрастных болезней. Оказывается, совершенно напрасно многие недуги с годами мы воспринимаем как неизбежность: боли в спине, в ногах, в суставах, хроническая утомляемость и даже гипертония — вовсе не удел пожилых. Это с успехом доказал известный американский врач Т. </a:t>
            </a:r>
            <a:r>
              <a:rPr lang="ru-RU" sz="1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Ханна. Секрет </a:t>
            </a:r>
            <a:r>
              <a:rPr lang="ru-RU" sz="16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невероятной популярности его методики за рубежом — в высокой эффективности и доступности каждому. Теперь вы сможете убедиться в этом сами, освоив гибкую и несложную программу физических и психологических упражнений. Уделяя им совсем немного времени, вы сможете не только избавиться от целого ряда болезней, но и наслаждаться прекрасным самочувствием и гибкостью тела и в 40, и в 60, и даже в 80 лет.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71600" y="1772816"/>
            <a:ext cx="864096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40+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8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ea2bb2843f587fa71fdf0462932f09ee5f16d2f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2808</TotalTime>
  <Words>750</Words>
  <Application>Microsoft Office PowerPoint</Application>
  <PresentationFormat>Экран (4:3)</PresentationFormat>
  <Paragraphs>55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«По дороге к доброму здоровью»  электронный  обзор книг к Всемирному дню здоровья.</vt:lpstr>
      <vt:lpstr>«Здоровье есть величайшее богатство человека». Это высказывание древнегреческого врача и философа Гиппократа как нельзя точно выражает основную концепцию выставки. </vt:lpstr>
      <vt:lpstr>Мысли великих о  здоровье  </vt:lpstr>
      <vt:lpstr>«Спорт энциклопедиясе.  Энциклопедия спорта: мальчикам и девочкам»</vt:lpstr>
      <vt:lpstr>«Если хочешь быть здоров»</vt:lpstr>
      <vt:lpstr>«Будь сильным, здоровым!»</vt:lpstr>
      <vt:lpstr>«Стратегия здорового образа жизни. Простые решения для вашего здоровья»</vt:lpstr>
      <vt:lpstr>«Основы здорового образа жизни  для всех»</vt:lpstr>
      <vt:lpstr>«Искусство не стареть»</vt:lpstr>
      <vt:lpstr>Источники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Стань чемпионом</dc:title>
  <dc:creator>obstinate</dc:creator>
  <dc:description>Шаблон презентации с сайта https://presentation-creation.ru/</dc:description>
  <cp:lastModifiedBy>Надежда</cp:lastModifiedBy>
  <cp:revision>1373</cp:revision>
  <dcterms:created xsi:type="dcterms:W3CDTF">2018-02-25T09:09:03Z</dcterms:created>
  <dcterms:modified xsi:type="dcterms:W3CDTF">2021-04-05T12:32:38Z</dcterms:modified>
</cp:coreProperties>
</file>